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7315200" cy="9137233"/>
  <p:notesSz cx="9137233" cy="73152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p2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315200" cy="913723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p3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315200" cy="913723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p1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315200" cy="913723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p4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315200" cy="913723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2026-07-28T19:13:19Z</dcterms:created>
  <dcterms:modified xsi:type="dcterms:W3CDTF">2026-07-28T19:13:19Z</dcterms:modified>
</cp:coreProperties>
</file>