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7315200" cy="9133850"/>
  <p:notesSz cx="9133850" cy="73152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pic_2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315200" cy="91338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pic_5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315200" cy="91338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pic_1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315200" cy="91338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pic_3_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315200" cy="91338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pic_6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315200" cy="91338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pic_4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315200" cy="91338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2026-07-28T16:43:38Z</dcterms:created>
  <dcterms:modified xsi:type="dcterms:W3CDTF">2026-07-28T16:43:38Z</dcterms:modified>
</cp:coreProperties>
</file>