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7315200" cy="9118580"/>
  <p:notesSz cx="9118580" cy="73152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d4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91185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d6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91185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d3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91185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d2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91185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d1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91185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user-data/uploads/d5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315200" cy="91185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2026-07-29T12:27:02Z</dcterms:created>
  <dcterms:modified xsi:type="dcterms:W3CDTF">2026-07-29T12:27:02Z</dcterms:modified>
</cp:coreProperties>
</file>